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9"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D70F54-919B-4219-AEE6-B397369F708A}" type="datetimeFigureOut">
              <a:rPr lang="en-US" smtClean="0"/>
              <a:t>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0305FE-1840-4AF3-B737-9E6A98B90AAE}" type="slidenum">
              <a:rPr lang="en-US" smtClean="0"/>
              <a:t>‹#›</a:t>
            </a:fld>
            <a:endParaRPr lang="en-US"/>
          </a:p>
        </p:txBody>
      </p:sp>
    </p:spTree>
    <p:extLst>
      <p:ext uri="{BB962C8B-B14F-4D97-AF65-F5344CB8AC3E}">
        <p14:creationId xmlns:p14="http://schemas.microsoft.com/office/powerpoint/2010/main" val="25134487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25FD2305-9703-4603-B14D-6334207599F8}" type="datetimeFigureOut">
              <a:rPr lang="en-US" smtClean="0"/>
              <a:t>2/4/2012</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4BCE2EA1-17A9-4B91-AC67-462A9C14ECB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5FD2305-9703-4603-B14D-6334207599F8}" type="datetimeFigureOut">
              <a:rPr lang="en-US" smtClean="0"/>
              <a:t>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CE2EA1-17A9-4B91-AC67-462A9C14ECB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5FD2305-9703-4603-B14D-6334207599F8}" type="datetimeFigureOut">
              <a:rPr lang="en-US" smtClean="0"/>
              <a:t>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CE2EA1-17A9-4B91-AC67-462A9C14ECB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5FD2305-9703-4603-B14D-6334207599F8}" type="datetimeFigureOut">
              <a:rPr lang="en-US" smtClean="0"/>
              <a:t>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CE2EA1-17A9-4B91-AC67-462A9C14ECB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5FD2305-9703-4603-B14D-6334207599F8}" type="datetimeFigureOut">
              <a:rPr lang="en-US" smtClean="0"/>
              <a:t>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CE2EA1-17A9-4B91-AC67-462A9C14ECB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5FD2305-9703-4603-B14D-6334207599F8}" type="datetimeFigureOut">
              <a:rPr lang="en-US" smtClean="0"/>
              <a:t>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CE2EA1-17A9-4B91-AC67-462A9C14ECB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25FD2305-9703-4603-B14D-6334207599F8}" type="datetimeFigureOut">
              <a:rPr lang="en-US" smtClean="0"/>
              <a:t>2/4/2012</a:t>
            </a:fld>
            <a:endParaRPr lang="en-US"/>
          </a:p>
        </p:txBody>
      </p:sp>
      <p:sp>
        <p:nvSpPr>
          <p:cNvPr id="27" name="Slide Number Placeholder 26"/>
          <p:cNvSpPr>
            <a:spLocks noGrp="1"/>
          </p:cNvSpPr>
          <p:nvPr>
            <p:ph type="sldNum" sz="quarter" idx="11"/>
          </p:nvPr>
        </p:nvSpPr>
        <p:spPr/>
        <p:txBody>
          <a:bodyPr rtlCol="0"/>
          <a:lstStyle/>
          <a:p>
            <a:fld id="{4BCE2EA1-17A9-4B91-AC67-462A9C14ECB1}"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25FD2305-9703-4603-B14D-6334207599F8}" type="datetimeFigureOut">
              <a:rPr lang="en-US" smtClean="0"/>
              <a:t>2/4/2012</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4BCE2EA1-17A9-4B91-AC67-462A9C14ECB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FD2305-9703-4603-B14D-6334207599F8}" type="datetimeFigureOut">
              <a:rPr lang="en-US" smtClean="0"/>
              <a:t>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CE2EA1-17A9-4B91-AC67-462A9C14ECB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5FD2305-9703-4603-B14D-6334207599F8}" type="datetimeFigureOut">
              <a:rPr lang="en-US" smtClean="0"/>
              <a:t>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CE2EA1-17A9-4B91-AC67-462A9C14ECB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5FD2305-9703-4603-B14D-6334207599F8}" type="datetimeFigureOut">
              <a:rPr lang="en-US" smtClean="0"/>
              <a:t>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CE2EA1-17A9-4B91-AC67-462A9C14ECB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25FD2305-9703-4603-B14D-6334207599F8}" type="datetimeFigureOut">
              <a:rPr lang="en-US" smtClean="0"/>
              <a:t>2/4/2012</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4BCE2EA1-17A9-4B91-AC67-462A9C14ECB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4.xml"/><Relationship Id="rId3" Type="http://schemas.openxmlformats.org/officeDocument/2006/relationships/slide" Target="slide4.xml"/><Relationship Id="rId7" Type="http://schemas.openxmlformats.org/officeDocument/2006/relationships/slide" Target="slide8.xml"/><Relationship Id="rId12" Type="http://schemas.openxmlformats.org/officeDocument/2006/relationships/slide" Target="slide13.xml"/><Relationship Id="rId2" Type="http://schemas.openxmlformats.org/officeDocument/2006/relationships/slide" Target="slide3.xml"/><Relationship Id="rId1" Type="http://schemas.openxmlformats.org/officeDocument/2006/relationships/slideLayout" Target="../slideLayouts/slideLayout4.xml"/><Relationship Id="rId6" Type="http://schemas.openxmlformats.org/officeDocument/2006/relationships/slide" Target="slide7.xml"/><Relationship Id="rId11" Type="http://schemas.openxmlformats.org/officeDocument/2006/relationships/slide" Target="slide12.xml"/><Relationship Id="rId5" Type="http://schemas.openxmlformats.org/officeDocument/2006/relationships/slide" Target="slide6.xml"/><Relationship Id="rId10" Type="http://schemas.openxmlformats.org/officeDocument/2006/relationships/slide" Target="slide11.xml"/><Relationship Id="rId4" Type="http://schemas.openxmlformats.org/officeDocument/2006/relationships/slide" Target="slide5.xml"/><Relationship Id="rId9" Type="http://schemas.openxmlformats.org/officeDocument/2006/relationships/slide" Target="slide10.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slide" Target="slide10.xml"/><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8.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Photography Composition Tools</a:t>
            </a:r>
            <a:endParaRPr lang="en-US" dirty="0"/>
          </a:p>
        </p:txBody>
      </p:sp>
      <p:sp>
        <p:nvSpPr>
          <p:cNvPr id="5" name="Right Arrow 4">
            <a:hlinkClick r:id="rId2" action="ppaction://hlinksldjump"/>
          </p:cNvPr>
          <p:cNvSpPr/>
          <p:nvPr/>
        </p:nvSpPr>
        <p:spPr>
          <a:xfrm>
            <a:off x="7543800" y="5720918"/>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215137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Framing</a:t>
            </a:r>
            <a:endParaRPr lang="en-US" dirty="0"/>
          </a:p>
        </p:txBody>
      </p:sp>
      <p:sp>
        <p:nvSpPr>
          <p:cNvPr id="3" name="Content Placeholder 2"/>
          <p:cNvSpPr>
            <a:spLocks noGrp="1"/>
          </p:cNvSpPr>
          <p:nvPr>
            <p:ph idx="1"/>
          </p:nvPr>
        </p:nvSpPr>
        <p:spPr/>
        <p:txBody>
          <a:bodyPr/>
          <a:lstStyle/>
          <a:p>
            <a:endParaRPr lang="en-US"/>
          </a:p>
        </p:txBody>
      </p:sp>
      <p:grpSp>
        <p:nvGrpSpPr>
          <p:cNvPr id="4" name="Group 3"/>
          <p:cNvGrpSpPr/>
          <p:nvPr/>
        </p:nvGrpSpPr>
        <p:grpSpPr>
          <a:xfrm>
            <a:off x="0" y="5710931"/>
            <a:ext cx="9182100" cy="1000587"/>
            <a:chOff x="0" y="5710931"/>
            <a:chExt cx="9182100" cy="1000587"/>
          </a:xfrm>
        </p:grpSpPr>
        <p:sp>
          <p:nvSpPr>
            <p:cNvPr id="5" name="Right Arrow 4">
              <a:hlinkClick r:id="rId2" action="ppaction://hlinksldjump"/>
            </p:cNvPr>
            <p:cNvSpPr/>
            <p:nvPr/>
          </p:nvSpPr>
          <p:spPr>
            <a:xfrm>
              <a:off x="7581900" y="5720918"/>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6" name="Right Arrow 5">
              <a:hlinkClick r:id="rId3" action="ppaction://hlinksldjump"/>
            </p:cNvPr>
            <p:cNvSpPr/>
            <p:nvPr/>
          </p:nvSpPr>
          <p:spPr>
            <a:xfrm rot="10800000">
              <a:off x="0" y="5710931"/>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049093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of Thirds</a:t>
            </a:r>
            <a:endParaRPr lang="en-US" dirty="0"/>
          </a:p>
        </p:txBody>
      </p:sp>
      <p:sp>
        <p:nvSpPr>
          <p:cNvPr id="3" name="Content Placeholder 2"/>
          <p:cNvSpPr>
            <a:spLocks noGrp="1"/>
          </p:cNvSpPr>
          <p:nvPr>
            <p:ph idx="1"/>
          </p:nvPr>
        </p:nvSpPr>
        <p:spPr/>
        <p:txBody>
          <a:bodyPr/>
          <a:lstStyle/>
          <a:p>
            <a:endParaRPr lang="en-US" dirty="0"/>
          </a:p>
        </p:txBody>
      </p:sp>
      <p:grpSp>
        <p:nvGrpSpPr>
          <p:cNvPr id="4" name="Group 3"/>
          <p:cNvGrpSpPr/>
          <p:nvPr/>
        </p:nvGrpSpPr>
        <p:grpSpPr>
          <a:xfrm>
            <a:off x="0" y="5710931"/>
            <a:ext cx="9182100" cy="1000587"/>
            <a:chOff x="0" y="5710931"/>
            <a:chExt cx="9182100" cy="1000587"/>
          </a:xfrm>
        </p:grpSpPr>
        <p:sp>
          <p:nvSpPr>
            <p:cNvPr id="5" name="Right Arrow 4">
              <a:hlinkClick r:id="rId2" action="ppaction://hlinksldjump"/>
            </p:cNvPr>
            <p:cNvSpPr/>
            <p:nvPr/>
          </p:nvSpPr>
          <p:spPr>
            <a:xfrm>
              <a:off x="7581900" y="5720918"/>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6" name="Right Arrow 5">
              <a:hlinkClick r:id="rId3" action="ppaction://hlinksldjump"/>
            </p:cNvPr>
            <p:cNvSpPr/>
            <p:nvPr/>
          </p:nvSpPr>
          <p:spPr>
            <a:xfrm rot="10800000">
              <a:off x="0" y="5710931"/>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005956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Balance of Symmetry</a:t>
            </a:r>
            <a:endParaRPr lang="en-US" dirty="0"/>
          </a:p>
        </p:txBody>
      </p:sp>
      <p:sp>
        <p:nvSpPr>
          <p:cNvPr id="3" name="Content Placeholder 2"/>
          <p:cNvSpPr>
            <a:spLocks noGrp="1"/>
          </p:cNvSpPr>
          <p:nvPr>
            <p:ph idx="1"/>
          </p:nvPr>
        </p:nvSpPr>
        <p:spPr/>
        <p:txBody>
          <a:bodyPr/>
          <a:lstStyle/>
          <a:p>
            <a:endParaRPr lang="en-US"/>
          </a:p>
        </p:txBody>
      </p:sp>
      <p:grpSp>
        <p:nvGrpSpPr>
          <p:cNvPr id="4" name="Group 3"/>
          <p:cNvGrpSpPr/>
          <p:nvPr/>
        </p:nvGrpSpPr>
        <p:grpSpPr>
          <a:xfrm>
            <a:off x="0" y="5710931"/>
            <a:ext cx="9182100" cy="1000587"/>
            <a:chOff x="0" y="5710931"/>
            <a:chExt cx="9182100" cy="1000587"/>
          </a:xfrm>
        </p:grpSpPr>
        <p:sp>
          <p:nvSpPr>
            <p:cNvPr id="5" name="Right Arrow 4">
              <a:hlinkClick r:id="rId2" action="ppaction://hlinksldjump"/>
            </p:cNvPr>
            <p:cNvSpPr/>
            <p:nvPr/>
          </p:nvSpPr>
          <p:spPr>
            <a:xfrm>
              <a:off x="7581900" y="5720918"/>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6" name="Right Arrow 5">
              <a:hlinkClick r:id="rId3" action="ppaction://hlinksldjump"/>
            </p:cNvPr>
            <p:cNvSpPr/>
            <p:nvPr/>
          </p:nvSpPr>
          <p:spPr>
            <a:xfrm rot="10800000">
              <a:off x="0" y="5710931"/>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495675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idx="1"/>
          </p:nvPr>
        </p:nvSpPr>
        <p:spPr/>
        <p:txBody>
          <a:bodyPr/>
          <a:lstStyle/>
          <a:p>
            <a:endParaRPr lang="en-US"/>
          </a:p>
        </p:txBody>
      </p:sp>
      <p:grpSp>
        <p:nvGrpSpPr>
          <p:cNvPr id="4" name="Group 3"/>
          <p:cNvGrpSpPr/>
          <p:nvPr/>
        </p:nvGrpSpPr>
        <p:grpSpPr>
          <a:xfrm>
            <a:off x="0" y="5710931"/>
            <a:ext cx="9182100" cy="1000587"/>
            <a:chOff x="0" y="5710931"/>
            <a:chExt cx="9182100" cy="1000587"/>
          </a:xfrm>
        </p:grpSpPr>
        <p:sp>
          <p:nvSpPr>
            <p:cNvPr id="5" name="Right Arrow 4">
              <a:hlinkClick r:id="rId2" action="ppaction://hlinksldjump"/>
            </p:cNvPr>
            <p:cNvSpPr/>
            <p:nvPr/>
          </p:nvSpPr>
          <p:spPr>
            <a:xfrm>
              <a:off x="7581900" y="5720918"/>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6" name="Right Arrow 5">
              <a:hlinkClick r:id="rId3" action="ppaction://hlinksldjump"/>
            </p:cNvPr>
            <p:cNvSpPr/>
            <p:nvPr/>
          </p:nvSpPr>
          <p:spPr>
            <a:xfrm rot="10800000">
              <a:off x="0" y="5710931"/>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625507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Posttest </a:t>
            </a:r>
            <a:endParaRPr lang="en-US" dirty="0"/>
          </a:p>
        </p:txBody>
      </p:sp>
      <p:sp>
        <p:nvSpPr>
          <p:cNvPr id="3" name="Content Placeholder 2"/>
          <p:cNvSpPr>
            <a:spLocks noGrp="1"/>
          </p:cNvSpPr>
          <p:nvPr>
            <p:ph idx="1"/>
          </p:nvPr>
        </p:nvSpPr>
        <p:spPr/>
        <p:txBody>
          <a:bodyPr/>
          <a:lstStyle/>
          <a:p>
            <a:endParaRPr lang="en-US"/>
          </a:p>
        </p:txBody>
      </p:sp>
      <p:sp>
        <p:nvSpPr>
          <p:cNvPr id="6" name="Right Arrow 5">
            <a:hlinkClick r:id="rId2" action="ppaction://hlinksldjump"/>
          </p:cNvPr>
          <p:cNvSpPr/>
          <p:nvPr/>
        </p:nvSpPr>
        <p:spPr>
          <a:xfrm rot="10800000">
            <a:off x="0" y="5710931"/>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50891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US" dirty="0"/>
          </a:p>
        </p:txBody>
      </p:sp>
      <p:sp>
        <p:nvSpPr>
          <p:cNvPr id="4" name="Content Placeholder 3"/>
          <p:cNvSpPr>
            <a:spLocks noGrp="1"/>
          </p:cNvSpPr>
          <p:nvPr>
            <p:ph sz="half" idx="1"/>
          </p:nvPr>
        </p:nvSpPr>
        <p:spPr/>
        <p:txBody>
          <a:bodyPr>
            <a:normAutofit/>
          </a:bodyPr>
          <a:lstStyle/>
          <a:p>
            <a:r>
              <a:rPr lang="en-US" dirty="0" smtClean="0"/>
              <a:t>Please begin with the Welcome and Pretest. </a:t>
            </a:r>
            <a:endParaRPr lang="en-US" dirty="0"/>
          </a:p>
          <a:p>
            <a:r>
              <a:rPr lang="en-US" dirty="0" smtClean="0"/>
              <a:t>After, you may choose work sequentially, by pressing the arrows at the bottom right of each slide. </a:t>
            </a:r>
          </a:p>
          <a:p>
            <a:r>
              <a:rPr lang="en-US" dirty="0" smtClean="0"/>
              <a:t>Or, if you’d like to work </a:t>
            </a:r>
            <a:r>
              <a:rPr lang="en-US" dirty="0" err="1" smtClean="0"/>
              <a:t>nonsequentially</a:t>
            </a:r>
            <a:r>
              <a:rPr lang="en-US" dirty="0" smtClean="0"/>
              <a:t>, you may click the links to get to individual chapters in the instruction. </a:t>
            </a:r>
          </a:p>
        </p:txBody>
      </p:sp>
      <p:sp>
        <p:nvSpPr>
          <p:cNvPr id="5" name="Content Placeholder 4"/>
          <p:cNvSpPr>
            <a:spLocks noGrp="1"/>
          </p:cNvSpPr>
          <p:nvPr>
            <p:ph sz="half" idx="2"/>
          </p:nvPr>
        </p:nvSpPr>
        <p:spPr/>
        <p:txBody>
          <a:bodyPr>
            <a:normAutofit/>
          </a:bodyPr>
          <a:lstStyle/>
          <a:p>
            <a:r>
              <a:rPr lang="en-US" dirty="0" smtClean="0">
                <a:hlinkClick r:id="rId2" action="ppaction://hlinksldjump"/>
              </a:rPr>
              <a:t>Welcome</a:t>
            </a:r>
            <a:endParaRPr lang="en-US" dirty="0" smtClean="0"/>
          </a:p>
          <a:p>
            <a:r>
              <a:rPr lang="en-US" dirty="0" smtClean="0">
                <a:hlinkClick r:id="rId3" action="ppaction://hlinksldjump"/>
              </a:rPr>
              <a:t>Pretest</a:t>
            </a:r>
            <a:r>
              <a:rPr lang="en-US" dirty="0" smtClean="0"/>
              <a:t> </a:t>
            </a:r>
          </a:p>
          <a:p>
            <a:r>
              <a:rPr lang="en-US" dirty="0" smtClean="0">
                <a:hlinkClick r:id="rId4" action="ppaction://hlinksldjump"/>
              </a:rPr>
              <a:t>Purpose</a:t>
            </a:r>
            <a:endParaRPr lang="en-US" dirty="0" smtClean="0"/>
          </a:p>
          <a:p>
            <a:r>
              <a:rPr lang="en-US" dirty="0" smtClean="0">
                <a:hlinkClick r:id="rId5" action="ppaction://hlinksldjump"/>
              </a:rPr>
              <a:t>Walk the Scene</a:t>
            </a:r>
            <a:endParaRPr lang="en-US" dirty="0" smtClean="0"/>
          </a:p>
          <a:p>
            <a:r>
              <a:rPr lang="en-US" dirty="0" smtClean="0">
                <a:hlinkClick r:id="rId6" action="ppaction://hlinksldjump"/>
              </a:rPr>
              <a:t>Perspective</a:t>
            </a:r>
            <a:endParaRPr lang="en-US" dirty="0" smtClean="0"/>
          </a:p>
          <a:p>
            <a:r>
              <a:rPr lang="en-US" dirty="0" smtClean="0">
                <a:hlinkClick r:id="rId7" action="ppaction://hlinksldjump"/>
              </a:rPr>
              <a:t>Lines</a:t>
            </a:r>
            <a:endParaRPr lang="en-US" dirty="0" smtClean="0"/>
          </a:p>
          <a:p>
            <a:r>
              <a:rPr lang="en-US" dirty="0" smtClean="0">
                <a:hlinkClick r:id="rId8" action="ppaction://hlinksldjump"/>
              </a:rPr>
              <a:t>Monotony </a:t>
            </a:r>
            <a:endParaRPr lang="en-US" dirty="0" smtClean="0"/>
          </a:p>
          <a:p>
            <a:r>
              <a:rPr lang="en-US" dirty="0" smtClean="0">
                <a:hlinkClick r:id="rId9" action="ppaction://hlinksldjump"/>
              </a:rPr>
              <a:t>Framing</a:t>
            </a:r>
            <a:endParaRPr lang="en-US" dirty="0" smtClean="0"/>
          </a:p>
          <a:p>
            <a:r>
              <a:rPr lang="en-US" dirty="0" smtClean="0">
                <a:hlinkClick r:id="rId10" action="ppaction://hlinksldjump"/>
              </a:rPr>
              <a:t>Rule of Thirds</a:t>
            </a:r>
            <a:endParaRPr lang="en-US" dirty="0" smtClean="0"/>
          </a:p>
          <a:p>
            <a:r>
              <a:rPr lang="en-US" dirty="0" smtClean="0">
                <a:hlinkClick r:id="rId11" action="ppaction://hlinksldjump"/>
              </a:rPr>
              <a:t>Balance and Symmetry</a:t>
            </a:r>
            <a:endParaRPr lang="en-US" dirty="0" smtClean="0"/>
          </a:p>
          <a:p>
            <a:r>
              <a:rPr lang="en-US" dirty="0" smtClean="0">
                <a:hlinkClick r:id="rId12" action="ppaction://hlinksldjump"/>
              </a:rPr>
              <a:t>Conclusion </a:t>
            </a:r>
            <a:endParaRPr lang="en-US" dirty="0" smtClean="0"/>
          </a:p>
          <a:p>
            <a:r>
              <a:rPr lang="en-US" dirty="0" smtClean="0">
                <a:hlinkClick r:id="rId13" action="ppaction://hlinksldjump"/>
              </a:rPr>
              <a:t>Posttest </a:t>
            </a:r>
            <a:endParaRPr lang="en-US" dirty="0" smtClean="0"/>
          </a:p>
          <a:p>
            <a:endParaRPr lang="en-US" dirty="0" smtClean="0"/>
          </a:p>
        </p:txBody>
      </p:sp>
      <p:sp>
        <p:nvSpPr>
          <p:cNvPr id="7" name="Right Arrow 6">
            <a:hlinkClick r:id="rId2" action="ppaction://hlinksldjump"/>
          </p:cNvPr>
          <p:cNvSpPr/>
          <p:nvPr/>
        </p:nvSpPr>
        <p:spPr>
          <a:xfrm>
            <a:off x="7543800" y="5720918"/>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28371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a:t>
            </a:r>
            <a:endParaRPr lang="en-US" dirty="0"/>
          </a:p>
        </p:txBody>
      </p:sp>
      <p:sp>
        <p:nvSpPr>
          <p:cNvPr id="3" name="Content Placeholder 2"/>
          <p:cNvSpPr>
            <a:spLocks noGrp="1"/>
          </p:cNvSpPr>
          <p:nvPr>
            <p:ph idx="1"/>
          </p:nvPr>
        </p:nvSpPr>
        <p:spPr/>
        <p:txBody>
          <a:bodyPr>
            <a:normAutofit fontScale="77500" lnSpcReduction="20000"/>
          </a:bodyPr>
          <a:lstStyle/>
          <a:p>
            <a:r>
              <a:rPr lang="en-US" dirty="0"/>
              <a:t>Welcome! We hope this instructional guide will help you to improve your photography and knowledge about how to take a photo. Please enjoy!</a:t>
            </a:r>
          </a:p>
          <a:p>
            <a:endParaRPr lang="en-US" dirty="0"/>
          </a:p>
          <a:p>
            <a:r>
              <a:rPr lang="en-US" dirty="0"/>
              <a:t>So, you probably know how to take a picture, but did you know there are actual tools of composition that you can follow? If not, that’s okay. We are here to help. We designed this instruction to give you pointers and background on a few key tools of composition to make your photos shine. Let’s get started!</a:t>
            </a:r>
          </a:p>
          <a:p>
            <a:endParaRPr lang="en-US" dirty="0"/>
          </a:p>
          <a:p>
            <a:r>
              <a:rPr lang="en-US" dirty="0"/>
              <a:t>Don’t be afraid, feel free to return to each section to better understand the concept, and please write on the guide! It’s yours to learn from.</a:t>
            </a:r>
          </a:p>
          <a:p>
            <a:endParaRPr lang="en-US" dirty="0"/>
          </a:p>
        </p:txBody>
      </p:sp>
      <p:grpSp>
        <p:nvGrpSpPr>
          <p:cNvPr id="4" name="Group 3"/>
          <p:cNvGrpSpPr/>
          <p:nvPr/>
        </p:nvGrpSpPr>
        <p:grpSpPr>
          <a:xfrm>
            <a:off x="-1" y="5720918"/>
            <a:ext cx="9125505" cy="1000587"/>
            <a:chOff x="0" y="5710931"/>
            <a:chExt cx="9182100" cy="1000587"/>
          </a:xfrm>
        </p:grpSpPr>
        <p:sp>
          <p:nvSpPr>
            <p:cNvPr id="5" name="Right Arrow 4">
              <a:hlinkClick r:id="rId2" action="ppaction://hlinksldjump"/>
            </p:cNvPr>
            <p:cNvSpPr/>
            <p:nvPr/>
          </p:nvSpPr>
          <p:spPr>
            <a:xfrm>
              <a:off x="7581900" y="5720918"/>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6" name="Right Arrow 5">
              <a:hlinkClick r:id="rId3" action="ppaction://hlinksldjump"/>
            </p:cNvPr>
            <p:cNvSpPr/>
            <p:nvPr/>
          </p:nvSpPr>
          <p:spPr>
            <a:xfrm rot="10800000">
              <a:off x="0" y="5710931"/>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1598275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Pretest</a:t>
            </a:r>
            <a:endParaRPr lang="en-US" dirty="0"/>
          </a:p>
        </p:txBody>
      </p:sp>
      <p:sp>
        <p:nvSpPr>
          <p:cNvPr id="3" name="Content Placeholder 2"/>
          <p:cNvSpPr>
            <a:spLocks noGrp="1"/>
          </p:cNvSpPr>
          <p:nvPr>
            <p:ph idx="1"/>
          </p:nvPr>
        </p:nvSpPr>
        <p:spPr/>
        <p:txBody>
          <a:bodyPr/>
          <a:lstStyle/>
          <a:p>
            <a:endParaRPr lang="en-US"/>
          </a:p>
        </p:txBody>
      </p:sp>
      <p:grpSp>
        <p:nvGrpSpPr>
          <p:cNvPr id="4" name="Group 3"/>
          <p:cNvGrpSpPr/>
          <p:nvPr/>
        </p:nvGrpSpPr>
        <p:grpSpPr>
          <a:xfrm>
            <a:off x="0" y="5847426"/>
            <a:ext cx="9182100" cy="1000587"/>
            <a:chOff x="0" y="5710931"/>
            <a:chExt cx="9182100" cy="1000587"/>
          </a:xfrm>
        </p:grpSpPr>
        <p:sp>
          <p:nvSpPr>
            <p:cNvPr id="5" name="Right Arrow 4">
              <a:hlinkClick r:id="rId2" action="ppaction://hlinksldjump"/>
            </p:cNvPr>
            <p:cNvSpPr/>
            <p:nvPr/>
          </p:nvSpPr>
          <p:spPr>
            <a:xfrm>
              <a:off x="7581900" y="5720918"/>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6" name="Right Arrow 5">
              <a:hlinkClick r:id="rId3" action="ppaction://hlinksldjump"/>
            </p:cNvPr>
            <p:cNvSpPr/>
            <p:nvPr/>
          </p:nvSpPr>
          <p:spPr>
            <a:xfrm rot="10800000">
              <a:off x="0" y="5710931"/>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28352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Purpose</a:t>
            </a:r>
            <a:endParaRPr lang="en-US" dirty="0"/>
          </a:p>
        </p:txBody>
      </p:sp>
      <p:sp>
        <p:nvSpPr>
          <p:cNvPr id="3" name="Content Placeholder 2"/>
          <p:cNvSpPr>
            <a:spLocks noGrp="1"/>
          </p:cNvSpPr>
          <p:nvPr>
            <p:ph idx="1"/>
          </p:nvPr>
        </p:nvSpPr>
        <p:spPr/>
        <p:txBody>
          <a:bodyPr/>
          <a:lstStyle/>
          <a:p>
            <a:endParaRPr lang="en-US"/>
          </a:p>
        </p:txBody>
      </p:sp>
      <p:grpSp>
        <p:nvGrpSpPr>
          <p:cNvPr id="4" name="Group 3"/>
          <p:cNvGrpSpPr/>
          <p:nvPr/>
        </p:nvGrpSpPr>
        <p:grpSpPr>
          <a:xfrm>
            <a:off x="0" y="5710931"/>
            <a:ext cx="9182100" cy="1000587"/>
            <a:chOff x="0" y="5710931"/>
            <a:chExt cx="9182100" cy="1000587"/>
          </a:xfrm>
        </p:grpSpPr>
        <p:sp>
          <p:nvSpPr>
            <p:cNvPr id="5" name="Right Arrow 4">
              <a:hlinkClick r:id="rId2" action="ppaction://hlinksldjump"/>
            </p:cNvPr>
            <p:cNvSpPr/>
            <p:nvPr/>
          </p:nvSpPr>
          <p:spPr>
            <a:xfrm>
              <a:off x="7581900" y="5720918"/>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6" name="Right Arrow 5">
              <a:hlinkClick r:id="rId3" action="ppaction://hlinksldjump"/>
            </p:cNvPr>
            <p:cNvSpPr/>
            <p:nvPr/>
          </p:nvSpPr>
          <p:spPr>
            <a:xfrm rot="10800000">
              <a:off x="0" y="5710931"/>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755478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Walk the Scene</a:t>
            </a:r>
            <a:endParaRPr lang="en-US" dirty="0"/>
          </a:p>
        </p:txBody>
      </p:sp>
      <p:sp>
        <p:nvSpPr>
          <p:cNvPr id="3" name="Content Placeholder 2"/>
          <p:cNvSpPr>
            <a:spLocks noGrp="1"/>
          </p:cNvSpPr>
          <p:nvPr>
            <p:ph idx="1"/>
          </p:nvPr>
        </p:nvSpPr>
        <p:spPr/>
        <p:txBody>
          <a:bodyPr/>
          <a:lstStyle/>
          <a:p>
            <a:endParaRPr lang="en-US"/>
          </a:p>
        </p:txBody>
      </p:sp>
      <p:grpSp>
        <p:nvGrpSpPr>
          <p:cNvPr id="4" name="Group 3"/>
          <p:cNvGrpSpPr/>
          <p:nvPr/>
        </p:nvGrpSpPr>
        <p:grpSpPr>
          <a:xfrm>
            <a:off x="0" y="5710931"/>
            <a:ext cx="9182100" cy="1000587"/>
            <a:chOff x="0" y="5710931"/>
            <a:chExt cx="9182100" cy="1000587"/>
          </a:xfrm>
        </p:grpSpPr>
        <p:sp>
          <p:nvSpPr>
            <p:cNvPr id="5" name="Right Arrow 4">
              <a:hlinkClick r:id="rId2" action="ppaction://hlinksldjump"/>
            </p:cNvPr>
            <p:cNvSpPr/>
            <p:nvPr/>
          </p:nvSpPr>
          <p:spPr>
            <a:xfrm>
              <a:off x="7581900" y="5720918"/>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6" name="Right Arrow 5">
              <a:hlinkClick r:id="rId3" action="ppaction://hlinksldjump"/>
            </p:cNvPr>
            <p:cNvSpPr/>
            <p:nvPr/>
          </p:nvSpPr>
          <p:spPr>
            <a:xfrm rot="10800000">
              <a:off x="0" y="5710931"/>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798720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Perspective</a:t>
            </a:r>
            <a:endParaRPr lang="en-US" dirty="0"/>
          </a:p>
        </p:txBody>
      </p:sp>
      <p:sp>
        <p:nvSpPr>
          <p:cNvPr id="3" name="Content Placeholder 2"/>
          <p:cNvSpPr>
            <a:spLocks noGrp="1"/>
          </p:cNvSpPr>
          <p:nvPr>
            <p:ph idx="1"/>
          </p:nvPr>
        </p:nvSpPr>
        <p:spPr/>
        <p:txBody>
          <a:bodyPr/>
          <a:lstStyle/>
          <a:p>
            <a:endParaRPr lang="en-US"/>
          </a:p>
        </p:txBody>
      </p:sp>
      <p:grpSp>
        <p:nvGrpSpPr>
          <p:cNvPr id="4" name="Group 3"/>
          <p:cNvGrpSpPr/>
          <p:nvPr/>
        </p:nvGrpSpPr>
        <p:grpSpPr>
          <a:xfrm>
            <a:off x="0" y="5710931"/>
            <a:ext cx="9182100" cy="1000587"/>
            <a:chOff x="0" y="5710931"/>
            <a:chExt cx="9182100" cy="1000587"/>
          </a:xfrm>
        </p:grpSpPr>
        <p:sp>
          <p:nvSpPr>
            <p:cNvPr id="5" name="Right Arrow 4">
              <a:hlinkClick r:id="rId2" action="ppaction://hlinksldjump"/>
            </p:cNvPr>
            <p:cNvSpPr/>
            <p:nvPr/>
          </p:nvSpPr>
          <p:spPr>
            <a:xfrm>
              <a:off x="7581900" y="5720918"/>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6" name="Right Arrow 5">
              <a:hlinkClick r:id="rId3" action="ppaction://hlinksldjump"/>
            </p:cNvPr>
            <p:cNvSpPr/>
            <p:nvPr/>
          </p:nvSpPr>
          <p:spPr>
            <a:xfrm rot="10800000">
              <a:off x="0" y="5710931"/>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515746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Lines</a:t>
            </a:r>
            <a:endParaRPr lang="en-US" dirty="0"/>
          </a:p>
        </p:txBody>
      </p:sp>
      <p:sp>
        <p:nvSpPr>
          <p:cNvPr id="3" name="Content Placeholder 2"/>
          <p:cNvSpPr>
            <a:spLocks noGrp="1"/>
          </p:cNvSpPr>
          <p:nvPr>
            <p:ph idx="1"/>
          </p:nvPr>
        </p:nvSpPr>
        <p:spPr/>
        <p:txBody>
          <a:bodyPr/>
          <a:lstStyle/>
          <a:p>
            <a:endParaRPr lang="en-US"/>
          </a:p>
        </p:txBody>
      </p:sp>
      <p:grpSp>
        <p:nvGrpSpPr>
          <p:cNvPr id="4" name="Group 3"/>
          <p:cNvGrpSpPr/>
          <p:nvPr/>
        </p:nvGrpSpPr>
        <p:grpSpPr>
          <a:xfrm>
            <a:off x="0" y="5710931"/>
            <a:ext cx="9182100" cy="1000587"/>
            <a:chOff x="0" y="5710931"/>
            <a:chExt cx="9182100" cy="1000587"/>
          </a:xfrm>
        </p:grpSpPr>
        <p:sp>
          <p:nvSpPr>
            <p:cNvPr id="5" name="Right Arrow 4">
              <a:hlinkClick r:id="rId2" action="ppaction://hlinksldjump"/>
            </p:cNvPr>
            <p:cNvSpPr/>
            <p:nvPr/>
          </p:nvSpPr>
          <p:spPr>
            <a:xfrm>
              <a:off x="7581900" y="5720918"/>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6" name="Right Arrow 5">
              <a:hlinkClick r:id="rId3" action="ppaction://hlinksldjump"/>
            </p:cNvPr>
            <p:cNvSpPr/>
            <p:nvPr/>
          </p:nvSpPr>
          <p:spPr>
            <a:xfrm rot="10800000">
              <a:off x="0" y="5710931"/>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67695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Monotony</a:t>
            </a:r>
            <a:endParaRPr lang="en-US" sz="4400" dirty="0"/>
          </a:p>
        </p:txBody>
      </p:sp>
      <p:sp>
        <p:nvSpPr>
          <p:cNvPr id="5" name="Text Placeholder 4"/>
          <p:cNvSpPr>
            <a:spLocks noGrp="1"/>
          </p:cNvSpPr>
          <p:nvPr>
            <p:ph type="body" idx="2"/>
          </p:nvPr>
        </p:nvSpPr>
        <p:spPr>
          <a:xfrm>
            <a:off x="5448300" y="4370122"/>
            <a:ext cx="3429000" cy="1543072"/>
          </a:xfrm>
        </p:spPr>
        <p:txBody>
          <a:bodyPr>
            <a:normAutofit/>
          </a:bodyPr>
          <a:lstStyle/>
          <a:p>
            <a:r>
              <a:rPr lang="en-US" sz="1800" dirty="0" smtClean="0"/>
              <a:t>The </a:t>
            </a:r>
            <a:r>
              <a:rPr lang="en-US" sz="1800" dirty="0"/>
              <a:t>disruption of monotony can dramatically change the scene by adding interest and attention to a subject.</a:t>
            </a:r>
          </a:p>
          <a:p>
            <a:endParaRPr lang="en-US" dirty="0"/>
          </a:p>
        </p:txBody>
      </p:sp>
      <p:sp>
        <p:nvSpPr>
          <p:cNvPr id="8" name="Content Placeholder 7"/>
          <p:cNvSpPr>
            <a:spLocks noGrp="1"/>
          </p:cNvSpPr>
          <p:nvPr>
            <p:ph sz="half" idx="1"/>
          </p:nvPr>
        </p:nvSpPr>
        <p:spPr/>
        <p:txBody>
          <a:bodyPr/>
          <a:lstStyle/>
          <a:p>
            <a:endParaRPr lang="en-US" dirty="0"/>
          </a:p>
        </p:txBody>
      </p:sp>
      <p:pic>
        <p:nvPicPr>
          <p:cNvPr id="1026" name="Picture 1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4276" y="761738"/>
            <a:ext cx="13716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8339" y="761738"/>
            <a:ext cx="13716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2376" y="2979212"/>
            <a:ext cx="2723224" cy="2180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09531" y="3779583"/>
            <a:ext cx="2057400"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1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12364" y="2349344"/>
            <a:ext cx="2057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7" descr="4-1-11 paver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18282" y="761738"/>
            <a:ext cx="1828800"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p:cNvGrpSpPr/>
          <p:nvPr/>
        </p:nvGrpSpPr>
        <p:grpSpPr>
          <a:xfrm>
            <a:off x="0" y="5710931"/>
            <a:ext cx="9182100" cy="1000587"/>
            <a:chOff x="0" y="5710931"/>
            <a:chExt cx="9182100" cy="1000587"/>
          </a:xfrm>
        </p:grpSpPr>
        <p:sp>
          <p:nvSpPr>
            <p:cNvPr id="6" name="Right Arrow 5">
              <a:hlinkClick r:id="rId8" action="ppaction://hlinksldjump"/>
            </p:cNvPr>
            <p:cNvSpPr/>
            <p:nvPr/>
          </p:nvSpPr>
          <p:spPr>
            <a:xfrm>
              <a:off x="7581900" y="5720918"/>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3" name="Right Arrow 12">
              <a:hlinkClick r:id="rId9" action="ppaction://hlinksldjump"/>
            </p:cNvPr>
            <p:cNvSpPr/>
            <p:nvPr/>
          </p:nvSpPr>
          <p:spPr>
            <a:xfrm rot="10800000">
              <a:off x="0" y="5710931"/>
              <a:ext cx="1600200" cy="990600"/>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grpSp>
      <p:sp>
        <p:nvSpPr>
          <p:cNvPr id="9" name="TextBox 8"/>
          <p:cNvSpPr txBox="1"/>
          <p:nvPr/>
        </p:nvSpPr>
        <p:spPr>
          <a:xfrm>
            <a:off x="5486400" y="2579254"/>
            <a:ext cx="3352800" cy="1200329"/>
          </a:xfrm>
          <a:prstGeom prst="rect">
            <a:avLst/>
          </a:prstGeom>
          <a:noFill/>
        </p:spPr>
        <p:txBody>
          <a:bodyPr wrap="square" rtlCol="0">
            <a:spAutoFit/>
          </a:bodyPr>
          <a:lstStyle/>
          <a:p>
            <a:r>
              <a:rPr lang="en-US" dirty="0" smtClean="0"/>
              <a:t>Even though it sounds like an oxymoron, a monotonous scene can actually add interest and appeal to a photograph. </a:t>
            </a:r>
            <a:endParaRPr lang="en-US" dirty="0" smtClean="0"/>
          </a:p>
        </p:txBody>
      </p:sp>
    </p:spTree>
    <p:extLst>
      <p:ext uri="{BB962C8B-B14F-4D97-AF65-F5344CB8AC3E}">
        <p14:creationId xmlns:p14="http://schemas.microsoft.com/office/powerpoint/2010/main" val="223027023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59</TotalTime>
  <Words>254</Words>
  <Application>Microsoft Office PowerPoint</Application>
  <PresentationFormat>On-screen Show (4:3)</PresentationFormat>
  <Paragraphs>36</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Urban</vt:lpstr>
      <vt:lpstr>Photography Composition Tools</vt:lpstr>
      <vt:lpstr>Table of Contents</vt:lpstr>
      <vt:lpstr>Welcome!</vt:lpstr>
      <vt:lpstr>Pretest</vt:lpstr>
      <vt:lpstr>Purpose</vt:lpstr>
      <vt:lpstr>Walk the Scene</vt:lpstr>
      <vt:lpstr>Perspective</vt:lpstr>
      <vt:lpstr>Lines</vt:lpstr>
      <vt:lpstr>Monotony</vt:lpstr>
      <vt:lpstr>Framing</vt:lpstr>
      <vt:lpstr>Rule of Thirds</vt:lpstr>
      <vt:lpstr>Balance of Symmetry</vt:lpstr>
      <vt:lpstr>Conclusion </vt:lpstr>
      <vt:lpstr>Posttest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Photography Composition Tools</dc:title>
  <dc:creator>OwnerPC</dc:creator>
  <cp:lastModifiedBy>OwnerPC</cp:lastModifiedBy>
  <cp:revision>1</cp:revision>
  <dcterms:created xsi:type="dcterms:W3CDTF">2012-02-05T00:24:09Z</dcterms:created>
  <dcterms:modified xsi:type="dcterms:W3CDTF">2012-02-05T01:23:46Z</dcterms:modified>
</cp:coreProperties>
</file>